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9"/>
  </p:normalViewPr>
  <p:slideViewPr>
    <p:cSldViewPr snapToGrid="0" snapToObjects="1">
      <p:cViewPr varScale="1">
        <p:scale>
          <a:sx n="113" d="100"/>
          <a:sy n="113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E0E5E-A303-B141-B7C3-74BB75C48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89FDC5-A48D-384A-95C0-790A596DC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B983C-2A2E-464D-AE53-C2ECCAB1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9E621-E314-2D4A-A605-5F27AEA1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1A331-915F-0C4A-8A95-B3854BD2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0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8A265-F07C-1A48-9A95-E0AFC21C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61B0D0-C11A-6C42-8F29-2688E23C3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FBF5C-F798-8D41-8B7D-B2151683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86F4D-22CE-9244-8E39-B58F3395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249F4-21AC-3B41-B220-DE88C2D1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05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006F94-1E38-444C-830E-CC8D18521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E3278C-2312-164E-A006-988D0775C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DE927-C25D-D04F-B3E0-FE1E0BAC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AF2A0-6A22-7E4A-83D2-DE6FA267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0285-D837-4745-AA35-939A779C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90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1456A-1DD4-D047-A870-3BD9AC42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4A2FF-709F-0E4B-AF35-60C7C9D1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B5F02-E39C-1948-900C-F4B653DB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F2FBF-46A2-EC46-888F-F9E9AA97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037DAF-053C-D840-9D0F-0AB24B0E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848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8DCB-B70E-7E41-B93B-F63533D4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0068C-6D0F-AF46-991A-70B83A441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B9F99-5CB4-4646-99B4-588136B6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D8142-4D20-F34A-BBB5-F6060BCD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08425-9F73-6D49-977E-24CBC813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010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EA93-878C-6440-8246-C1150F9B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36F64-D0F1-5149-B6F9-41BDD012B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639F3-1B47-6B4E-9FE9-BBA83B1A9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9E9A3-2C3A-254E-B679-50B8DDAB3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BCD5C-5EE0-E54D-93B7-FC29C735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A0C2A-D5B6-4B43-9220-7E98001E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513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4C62C-D4BE-A44F-AA62-4765AF58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F2735-215A-8646-BD4B-3BC68A41B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D07D86-52CA-3A4D-B5D5-7E86E2C5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D38A0-AA77-1A49-A367-48CC15DB5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50199-E6BA-D747-8CF2-C2613A75D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B8D209-70CC-5349-97C8-3EB9373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6D33F8-A9C8-4042-B84C-9E6B8526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5FB6B7-92FF-CF41-B57C-7A85CA98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131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B1C14-A311-0A46-9C4B-ADD5B22E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13B79-BF69-F443-8F42-3428DAB2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5D2481-00E4-2E45-8227-84E9B96D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1394B7-A78A-0B4C-B387-37E719FB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54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E32BA-2077-9B42-96DE-161A707D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34CD5C-D152-2845-BB94-B8BDE72B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FF8722-C874-2547-B2AB-2D8D4683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91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F6B58-F902-9647-942A-EF44D1A7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76D70-0A56-6348-802F-921A635F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39DC3-9532-7645-9913-5F46EEE13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B06B8-E117-1E41-A78A-76097B42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0DB0F-9346-914A-A6BB-21B8480D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DBDDD4-C886-6C48-9A66-7A4E5A1D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02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899DA-C69C-BD4E-9AEC-200C2DD4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179AB-2829-3F4A-8203-0675D5603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4809FE-0CBE-3842-865D-B9A37BFB5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487F9-3D2F-3343-A344-F24CA802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743EB-AB2A-F347-A9B9-448F1CAF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F37CD-85AF-8647-9E29-80BA4545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60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910826-AFB8-D040-9809-AB8D38E8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844A-1ACE-3746-B5A5-4AA39C2F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0B450-4D08-D34E-894D-A2601AEB4B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A31CF-3D3A-5747-BC1E-DE98A5020577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ED6C3-BB5E-2F47-90DB-1EC0CAB3A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54324-C834-8D49-B626-D40D046A3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99A77-30DB-F14B-B31A-C44C42E91E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65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1D6DC-1ADE-AB49-91C3-0933C63F8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err="1"/>
              <a:t>ResNet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모델 활용 분류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9F090-A54D-334E-A0C3-A5E7E3D66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021254010</a:t>
            </a:r>
            <a:r>
              <a:rPr kumimoji="1" lang="ko-KR" altLang="en-US" dirty="0"/>
              <a:t> 이지호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689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8B872-B926-4446-B354-856583F2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데이터셋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마스크 착용 유무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02CD4-A5A9-5B45-8EB5-9B6D9F6D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15" y="1676965"/>
            <a:ext cx="8679570" cy="51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71B7E-3E0F-C340-8451-B87783A6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깃허브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362E6-DEDF-3748-AE47-41DD7884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/2jiho/</a:t>
            </a:r>
            <a:r>
              <a:rPr kumimoji="1" lang="en" altLang="ko-Kore-KR" dirty="0" err="1"/>
              <a:t>cbnu_resnet</a:t>
            </a:r>
            <a:r>
              <a:rPr kumimoji="1" lang="en" altLang="ko-Kore-KR" dirty="0"/>
              <a:t>/blob/main/</a:t>
            </a:r>
            <a:r>
              <a:rPr kumimoji="1" lang="en" altLang="ko-Kore-KR" dirty="0" err="1"/>
              <a:t>resnet.ipynb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5104765-CF15-F942-97E0-6E651201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3" y="2515934"/>
            <a:ext cx="7382934" cy="38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98E9E-7D7C-5942-B802-38126DC1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훈련 출력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873589E-4940-534E-AFB9-68AAFF43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9"/>
          <a:stretch/>
        </p:blipFill>
        <p:spPr>
          <a:xfrm>
            <a:off x="3200350" y="2017181"/>
            <a:ext cx="5791300" cy="401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A13CD-D2C5-DD40-99BB-08CD9B64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2775"/>
            <a:ext cx="3340100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87EA90-9875-F947-A096-BA32D1CD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3238"/>
            <a:ext cx="3340100" cy="1944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9350335-4EB4-7A46-8FA8-E850956E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1882775"/>
            <a:ext cx="3687763" cy="21510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6F04E36-A89F-FF4B-8B69-81BAD992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4106863"/>
            <a:ext cx="3687763" cy="21510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851FDA-9BAC-8342-B4CC-C846C271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1882775"/>
            <a:ext cx="3340100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E266FA7B-97E0-AD4C-ADEA-16C0052F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4313238"/>
            <a:ext cx="3340100" cy="1944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86C629-5DAF-2F4D-825E-7CE2565F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58540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38</Words>
  <Application>Microsoft Macintosh PowerPoint</Application>
  <PresentationFormat>와이드스크린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테마</vt:lpstr>
      <vt:lpstr>ResNet 모델 활용 분류</vt:lpstr>
      <vt:lpstr>데이터셋 (마스크 착용 유무)</vt:lpstr>
      <vt:lpstr>코드 (깃허브)</vt:lpstr>
      <vt:lpstr>훈련 출력</vt:lpstr>
      <vt:lpstr>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ResNet 모델 활용 분류</dc:title>
  <dc:creator>이지호</dc:creator>
  <cp:lastModifiedBy>이지호</cp:lastModifiedBy>
  <cp:revision>4</cp:revision>
  <dcterms:created xsi:type="dcterms:W3CDTF">2021-05-27T08:51:13Z</dcterms:created>
  <dcterms:modified xsi:type="dcterms:W3CDTF">2021-05-27T11:22:50Z</dcterms:modified>
</cp:coreProperties>
</file>